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2927985"/>
            <a:ext cx="42100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2057400"/>
            <a:ext cx="116109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4600" y="314134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1215" y="314134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4820" y="3141345"/>
            <a:ext cx="103695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7180" y="3181350"/>
            <a:ext cx="187833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9675" y="4145280"/>
            <a:ext cx="187833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290" y="1264285"/>
            <a:ext cx="8855710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397635"/>
            <a:ext cx="8553450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2004695"/>
            <a:ext cx="8582025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29080"/>
            <a:ext cx="1165860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5758815"/>
            <a:ext cx="115633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20" y="1288415"/>
            <a:ext cx="1143952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91615"/>
            <a:ext cx="1148715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80845"/>
            <a:ext cx="115824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290320"/>
            <a:ext cx="115919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97900" y="2233295"/>
            <a:ext cx="329311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870" y="3140710"/>
            <a:ext cx="57785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640" y="4036060"/>
            <a:ext cx="108337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65" y="4928870"/>
            <a:ext cx="1166368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04"/>
          <a:stretch/>
        </p:blipFill>
        <p:spPr>
          <a:xfrm>
            <a:off x="299720" y="1700807"/>
            <a:ext cx="11591925" cy="35474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720" y="1920875"/>
            <a:ext cx="1145222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00" y="2828290"/>
            <a:ext cx="118281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00" y="3717032"/>
            <a:ext cx="118281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00" y="4614545"/>
            <a:ext cx="116884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2785745"/>
            <a:ext cx="6648450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83"/>
          <a:stretch/>
        </p:blipFill>
        <p:spPr>
          <a:xfrm>
            <a:off x="318770" y="1556792"/>
            <a:ext cx="11553825" cy="44306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880" y="1777365"/>
            <a:ext cx="1155382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405" y="2684780"/>
            <a:ext cx="1155382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700" y="3563620"/>
            <a:ext cx="1173289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880" y="4461510"/>
            <a:ext cx="1155382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840" y="5349875"/>
            <a:ext cx="1155382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52320"/>
            <a:ext cx="115443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850" y="2364105"/>
            <a:ext cx="1162240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745" y="3205480"/>
            <a:ext cx="1162240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75" y="4165600"/>
            <a:ext cx="1162240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77"/>
          <a:stretch/>
        </p:blipFill>
        <p:spPr>
          <a:xfrm>
            <a:off x="323850" y="1484784"/>
            <a:ext cx="11544300" cy="44213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095" y="1694815"/>
            <a:ext cx="1161542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095" y="2590655"/>
            <a:ext cx="1161542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095" y="3489552"/>
            <a:ext cx="1161542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2730" y="4369435"/>
            <a:ext cx="1161542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2095" y="5229860"/>
            <a:ext cx="1161542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715" y="1258570"/>
            <a:ext cx="896302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15" y="2909570"/>
            <a:ext cx="1086802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70" y="1552575"/>
            <a:ext cx="110966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7480" y="166624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1735" y="356616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7480" y="461518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45235"/>
            <a:ext cx="116586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1145" y="408559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7365" y="611759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095" y="1800225"/>
            <a:ext cx="1016317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95" y="2181225"/>
            <a:ext cx="110775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5400" y="218122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4450" y="395795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38375"/>
            <a:ext cx="1127760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140" y="1490980"/>
            <a:ext cx="110775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0015" y="314134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0785" y="499364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95" y="1578610"/>
            <a:ext cx="10925175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4925"/>
            <a:ext cx="1162050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" y="1694180"/>
            <a:ext cx="115157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295" y="2564130"/>
            <a:ext cx="11534775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555" y="3512185"/>
            <a:ext cx="1147762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455" y="4272280"/>
            <a:ext cx="11572875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555" y="5126990"/>
            <a:ext cx="3162300" cy="695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555" y="5876925"/>
            <a:ext cx="77343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981200"/>
            <a:ext cx="102870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520" y="1316355"/>
            <a:ext cx="1022032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439545"/>
            <a:ext cx="84582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7965" y="3499485"/>
            <a:ext cx="37128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8765" y="4491355"/>
            <a:ext cx="37128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2400" y="5474335"/>
            <a:ext cx="45256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54150"/>
            <a:ext cx="117157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6420" y="1520190"/>
            <a:ext cx="41465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6270" y="4488180"/>
            <a:ext cx="227520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6020" y="4485005"/>
            <a:ext cx="252984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9235" y="543687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2014-01-16T02:10:23Z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